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1" r:id="rId3"/>
    <p:sldId id="302" r:id="rId4"/>
    <p:sldId id="303" r:id="rId5"/>
    <p:sldId id="297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FA5E5-6DB8-4CFB-AC19-F3ED43F94EC6}" type="datetimeFigureOut">
              <a:rPr lang="es-MX" smtClean="0"/>
              <a:t>13/10/2016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7A1EC-F3FE-4683-B1ED-30AB9DFB9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55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13/10/2016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1395" y="2564904"/>
            <a:ext cx="782146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Licenciatura en Derecho</a:t>
            </a:r>
          </a:p>
          <a:p>
            <a:pPr algn="ctr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Derecho Internacional Público</a:t>
            </a:r>
          </a:p>
          <a:p>
            <a:pPr algn="ctr"/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latin typeface="Arial" pitchFamily="34" charset="0"/>
                <a:cs typeface="Arial" pitchFamily="34" charset="0"/>
              </a:rPr>
              <a:t>Catedrático: Lic. Guadalupe Chávez Trejo</a:t>
            </a:r>
          </a:p>
          <a:p>
            <a:pPr algn="ctr"/>
            <a:endParaRPr lang="es-MX" sz="23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latin typeface="Arial" pitchFamily="34" charset="0"/>
                <a:cs typeface="Arial" pitchFamily="34" charset="0"/>
              </a:rPr>
              <a:t>Período Lectivo Julio </a:t>
            </a:r>
            <a:r>
              <a:rPr lang="es-MX" sz="2300" b="1" smtClean="0">
                <a:latin typeface="Arial" pitchFamily="34" charset="0"/>
                <a:cs typeface="Arial" pitchFamily="34" charset="0"/>
              </a:rPr>
              <a:t>- Diciembre </a:t>
            </a:r>
            <a:r>
              <a:rPr lang="es-MX" sz="23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es-MX" sz="2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3982815"/>
            <a:ext cx="1872208" cy="203847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66256" y="476672"/>
            <a:ext cx="78661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BIBLIOGRAFÍA</a:t>
            </a:r>
          </a:p>
          <a:p>
            <a:pPr algn="ctr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Seara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Vázquez, Modesto.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). </a:t>
            </a:r>
            <a:r>
              <a:rPr lang="es-ES" sz="2000" i="1" dirty="0">
                <a:latin typeface="Arial" pitchFamily="34" charset="0"/>
                <a:cs typeface="Arial" pitchFamily="34" charset="0"/>
              </a:rPr>
              <a:t>Derecho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Internacional Público.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México: Porrúa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Sepúlveda, César.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2002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). </a:t>
            </a:r>
            <a:r>
              <a:rPr lang="es-ES" sz="2000" i="1" dirty="0">
                <a:latin typeface="Arial" pitchFamily="34" charset="0"/>
                <a:cs typeface="Arial" pitchFamily="34" charset="0"/>
              </a:rPr>
              <a:t>Derecho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Internacional.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México: Porrúa.</a:t>
            </a:r>
          </a:p>
          <a:p>
            <a:pPr algn="ctr"/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dirty="0" smtClean="0"/>
              <a:t> 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212542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60</Words>
  <Application>Microsoft Office PowerPoint</Application>
  <PresentationFormat>Presentación en pantalla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UAEH_ ZIMAPAN</cp:lastModifiedBy>
  <cp:revision>140</cp:revision>
  <dcterms:created xsi:type="dcterms:W3CDTF">2012-08-07T16:35:15Z</dcterms:created>
  <dcterms:modified xsi:type="dcterms:W3CDTF">2016-10-14T03:38:48Z</dcterms:modified>
</cp:coreProperties>
</file>